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4" d="100"/>
          <a:sy n="14" d="100"/>
        </p:scale>
        <p:origin x="248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B67CC-2020-4AEF-8003-5137BAF19134}" type="datetimeFigureOut">
              <a:rPr lang="en-US" smtClean="0"/>
              <a:t>2/1/2019</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CF2BBE-270C-4B33-9DD8-C456B39721F3}" type="slidenum">
              <a:rPr lang="en-US" smtClean="0"/>
              <a:t>‹#›</a:t>
            </a:fld>
            <a:endParaRPr lang="en-US"/>
          </a:p>
        </p:txBody>
      </p:sp>
    </p:spTree>
    <p:extLst>
      <p:ext uri="{BB962C8B-B14F-4D97-AF65-F5344CB8AC3E}">
        <p14:creationId xmlns:p14="http://schemas.microsoft.com/office/powerpoint/2010/main" val="1762883633"/>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0DEADF-E1C2-4261-BAB0-798361CCD263}"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2127894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DEADF-E1C2-4261-BAB0-798361CCD263}"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2741986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DEADF-E1C2-4261-BAB0-798361CCD263}"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7572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0DEADF-E1C2-4261-BAB0-798361CCD263}"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304226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0DEADF-E1C2-4261-BAB0-798361CCD263}"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187659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0DEADF-E1C2-4261-BAB0-798361CCD263}"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732386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0DEADF-E1C2-4261-BAB0-798361CCD263}"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280401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0DEADF-E1C2-4261-BAB0-798361CCD263}"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3437189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DEADF-E1C2-4261-BAB0-798361CCD263}"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173781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010DEADF-E1C2-4261-BAB0-798361CCD263}"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362501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010DEADF-E1C2-4261-BAB0-798361CCD263}"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840BE-1741-4980-85E3-0864FDF4B831}" type="slidenum">
              <a:rPr lang="en-US" smtClean="0"/>
              <a:t>‹#›</a:t>
            </a:fld>
            <a:endParaRPr lang="en-US"/>
          </a:p>
        </p:txBody>
      </p:sp>
    </p:spTree>
    <p:extLst>
      <p:ext uri="{BB962C8B-B14F-4D97-AF65-F5344CB8AC3E}">
        <p14:creationId xmlns:p14="http://schemas.microsoft.com/office/powerpoint/2010/main" val="287994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010DEADF-E1C2-4261-BAB0-798361CCD263}" type="datetimeFigureOut">
              <a:rPr lang="en-US" smtClean="0"/>
              <a:t>2/1/2019</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3BD840BE-1741-4980-85E3-0864FDF4B831}" type="slidenum">
              <a:rPr lang="en-US" smtClean="0"/>
              <a:t>‹#›</a:t>
            </a:fld>
            <a:endParaRPr lang="en-US"/>
          </a:p>
        </p:txBody>
      </p:sp>
    </p:spTree>
    <p:extLst>
      <p:ext uri="{BB962C8B-B14F-4D97-AF65-F5344CB8AC3E}">
        <p14:creationId xmlns:p14="http://schemas.microsoft.com/office/powerpoint/2010/main" val="1638951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14400" y="762000"/>
            <a:ext cx="30820659" cy="2057400"/>
          </a:xfrm>
          <a:prstGeom prst="rect">
            <a:avLst/>
          </a:prstGeom>
        </p:spPr>
        <p:style>
          <a:lnRef idx="2">
            <a:schemeClr val="dk1"/>
          </a:lnRef>
          <a:fillRef idx="1">
            <a:schemeClr val="lt1"/>
          </a:fillRef>
          <a:effectRef idx="0">
            <a:schemeClr val="dk1"/>
          </a:effectRef>
          <a:fontRef idx="minor">
            <a:schemeClr val="dk1"/>
          </a:fontRef>
        </p:style>
        <p:txBody>
          <a:bodyPr/>
          <a:lstStyle>
            <a:lvl1pPr algn="l" defTabSz="3291840" rtl="0" eaLnBrk="1" latinLnBrk="0" hangingPunct="1">
              <a:lnSpc>
                <a:spcPct val="90000"/>
              </a:lnSpc>
              <a:spcBef>
                <a:spcPct val="0"/>
              </a:spcBef>
              <a:buNone/>
              <a:defRPr sz="1584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sz="9600">
                <a:solidFill>
                  <a:srgbClr val="5A276C"/>
                </a:solidFill>
              </a:rPr>
              <a:t>Title</a:t>
            </a:r>
            <a:endParaRPr lang="en-US" sz="9600" dirty="0">
              <a:solidFill>
                <a:srgbClr val="5A276C"/>
              </a:solidFill>
            </a:endParaRPr>
          </a:p>
        </p:txBody>
      </p:sp>
      <p:sp>
        <p:nvSpPr>
          <p:cNvPr id="5" name="Rectangle 3"/>
          <p:cNvSpPr txBox="1">
            <a:spLocks noChangeArrowheads="1"/>
          </p:cNvSpPr>
          <p:nvPr/>
        </p:nvSpPr>
        <p:spPr>
          <a:xfrm>
            <a:off x="838200" y="2819400"/>
            <a:ext cx="30403800" cy="1905000"/>
          </a:xfrm>
          <a:prstGeom prst="rect">
            <a:avLst/>
          </a:prstGeom>
        </p:spPr>
        <p:txBody>
          <a:bodyPr vert="horz" lIns="91440" tIns="45720" rIns="91440" bIns="45720" rtlCol="0">
            <a:normAutofit lnSpcReduction="10000"/>
          </a:bodyPr>
          <a:lst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a:lstStyle>
          <a:p>
            <a:pPr marL="0" indent="0" algn="ctr">
              <a:buFont typeface="Arial" panose="020B0604020202020204" pitchFamily="34" charset="0"/>
              <a:buNone/>
              <a:defRPr/>
            </a:pPr>
            <a:r>
              <a:rPr lang="en-US" sz="5500"/>
              <a:t>Name</a:t>
            </a:r>
          </a:p>
          <a:p>
            <a:pPr marL="0" indent="0" algn="ctr">
              <a:buFont typeface="Arial" panose="020B0604020202020204" pitchFamily="34" charset="0"/>
              <a:buNone/>
              <a:defRPr/>
            </a:pPr>
            <a:r>
              <a:rPr lang="en-US" sz="5500">
                <a:solidFill>
                  <a:srgbClr val="888888"/>
                </a:solidFill>
              </a:rPr>
              <a:t>Hobart and William Smith Colleges</a:t>
            </a:r>
            <a:endParaRPr lang="en-US" sz="5500" dirty="0">
              <a:solidFill>
                <a:srgbClr val="888888"/>
              </a:solidFill>
            </a:endParaRPr>
          </a:p>
        </p:txBody>
      </p:sp>
      <p:sp>
        <p:nvSpPr>
          <p:cNvPr id="6" name="Text Box 4"/>
          <p:cNvSpPr txBox="1">
            <a:spLocks noChangeArrowheads="1"/>
          </p:cNvSpPr>
          <p:nvPr/>
        </p:nvSpPr>
        <p:spPr bwMode="auto">
          <a:xfrm>
            <a:off x="914400" y="4951414"/>
            <a:ext cx="12801600" cy="86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a:solidFill>
                  <a:srgbClr val="00693C"/>
                </a:solidFill>
              </a:rPr>
              <a:t>Abstract</a:t>
            </a:r>
          </a:p>
        </p:txBody>
      </p:sp>
      <p:sp>
        <p:nvSpPr>
          <p:cNvPr id="7" name="Text Box 5"/>
          <p:cNvSpPr txBox="1">
            <a:spLocks noChangeArrowheads="1"/>
          </p:cNvSpPr>
          <p:nvPr/>
        </p:nvSpPr>
        <p:spPr bwMode="auto">
          <a:xfrm>
            <a:off x="990600" y="5911850"/>
            <a:ext cx="12801600" cy="532448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a:t>
            </a:r>
          </a:p>
        </p:txBody>
      </p:sp>
      <p:sp>
        <p:nvSpPr>
          <p:cNvPr id="8" name="Text Box 6"/>
          <p:cNvSpPr txBox="1">
            <a:spLocks noChangeArrowheads="1"/>
          </p:cNvSpPr>
          <p:nvPr/>
        </p:nvSpPr>
        <p:spPr bwMode="auto">
          <a:xfrm>
            <a:off x="990600" y="23047882"/>
            <a:ext cx="13563600" cy="86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dirty="0">
                <a:solidFill>
                  <a:srgbClr val="00693C"/>
                </a:solidFill>
              </a:rPr>
              <a:t>Introduction</a:t>
            </a:r>
          </a:p>
        </p:txBody>
      </p:sp>
      <p:sp>
        <p:nvSpPr>
          <p:cNvPr id="9" name="Text Box 7"/>
          <p:cNvSpPr txBox="1">
            <a:spLocks noChangeArrowheads="1"/>
          </p:cNvSpPr>
          <p:nvPr/>
        </p:nvSpPr>
        <p:spPr bwMode="auto">
          <a:xfrm>
            <a:off x="990600" y="23865446"/>
            <a:ext cx="13639800" cy="794058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Vestibulum sed sapien. </a:t>
            </a:r>
          </a:p>
          <a:p>
            <a:pPr eaLnBrk="1" hangingPunct="1">
              <a:spcBef>
                <a:spcPct val="0"/>
              </a:spcBef>
              <a:buFontTx/>
              <a:buNone/>
            </a:pPr>
            <a:r>
              <a:rPr lang="en-US" altLang="en-US" sz="3400">
                <a:latin typeface="Georgia" panose="02040502050405020303" pitchFamily="18" charset="0"/>
              </a:rPr>
              <a:t>	Donec ac odio quis tellus tristique mollis. Morbi mauris leo, malesuada ut, imperdiet quis, cursus eget, dui</a:t>
            </a:r>
          </a:p>
        </p:txBody>
      </p:sp>
      <p:sp>
        <p:nvSpPr>
          <p:cNvPr id="10" name="Text Box 8"/>
          <p:cNvSpPr txBox="1">
            <a:spLocks noChangeArrowheads="1"/>
          </p:cNvSpPr>
          <p:nvPr/>
        </p:nvSpPr>
        <p:spPr bwMode="auto">
          <a:xfrm>
            <a:off x="1429868" y="32699037"/>
            <a:ext cx="13563600" cy="86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dirty="0">
                <a:solidFill>
                  <a:srgbClr val="00693C"/>
                </a:solidFill>
              </a:rPr>
              <a:t>Method</a:t>
            </a:r>
          </a:p>
        </p:txBody>
      </p:sp>
      <p:sp>
        <p:nvSpPr>
          <p:cNvPr id="11" name="Text Box 9"/>
          <p:cNvSpPr txBox="1">
            <a:spLocks noChangeArrowheads="1"/>
          </p:cNvSpPr>
          <p:nvPr/>
        </p:nvSpPr>
        <p:spPr bwMode="auto">
          <a:xfrm>
            <a:off x="1429868" y="33468975"/>
            <a:ext cx="13639800" cy="898702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Vestibulum sed sapien. </a:t>
            </a:r>
          </a:p>
          <a:p>
            <a:pPr eaLnBrk="1" hangingPunct="1">
              <a:spcBef>
                <a:spcPct val="0"/>
              </a:spcBef>
              <a:buFontTx/>
              <a:buNone/>
            </a:pPr>
            <a:r>
              <a:rPr lang="en-US" altLang="en-US" sz="3400">
                <a:latin typeface="Georgia" panose="02040502050405020303" pitchFamily="18" charset="0"/>
              </a:rPr>
              <a:t>	Donec ac eget, dui. In hac habitasse platea dictumst. Phasellus ac nisi. Vestibuodio quis tellus tristique mollis. Morbi mauris leo, malesuada ut, imperdiet quis, cursus lum ante ipsum primis in faucibus orci luctus et ultrices posuere cubilia Curae</a:t>
            </a:r>
          </a:p>
        </p:txBody>
      </p:sp>
      <p:sp>
        <p:nvSpPr>
          <p:cNvPr id="12" name="Text Box 45"/>
          <p:cNvSpPr txBox="1">
            <a:spLocks noChangeArrowheads="1"/>
          </p:cNvSpPr>
          <p:nvPr/>
        </p:nvSpPr>
        <p:spPr bwMode="auto">
          <a:xfrm>
            <a:off x="16002000" y="5505449"/>
            <a:ext cx="13258800" cy="86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dirty="0">
                <a:solidFill>
                  <a:srgbClr val="00693C"/>
                </a:solidFill>
              </a:rPr>
              <a:t>Results</a:t>
            </a:r>
          </a:p>
        </p:txBody>
      </p:sp>
      <p:sp>
        <p:nvSpPr>
          <p:cNvPr id="13" name="Text Box 46"/>
          <p:cNvSpPr txBox="1">
            <a:spLocks noChangeArrowheads="1"/>
          </p:cNvSpPr>
          <p:nvPr/>
        </p:nvSpPr>
        <p:spPr bwMode="auto">
          <a:xfrm>
            <a:off x="16230600" y="6367175"/>
            <a:ext cx="13411200" cy="375482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a:t>
            </a:r>
          </a:p>
        </p:txBody>
      </p:sp>
      <p:sp>
        <p:nvSpPr>
          <p:cNvPr id="14" name="Text Box 48"/>
          <p:cNvSpPr txBox="1">
            <a:spLocks noChangeArrowheads="1"/>
          </p:cNvSpPr>
          <p:nvPr/>
        </p:nvSpPr>
        <p:spPr bwMode="auto">
          <a:xfrm>
            <a:off x="17358208" y="33391561"/>
            <a:ext cx="13563600" cy="86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5000" b="1" dirty="0">
                <a:solidFill>
                  <a:srgbClr val="00693C"/>
                </a:solidFill>
              </a:rPr>
              <a:t>Conclusions</a:t>
            </a:r>
          </a:p>
        </p:txBody>
      </p:sp>
      <p:sp>
        <p:nvSpPr>
          <p:cNvPr id="15" name="Text Box 49"/>
          <p:cNvSpPr txBox="1">
            <a:spLocks noChangeArrowheads="1"/>
          </p:cNvSpPr>
          <p:nvPr/>
        </p:nvSpPr>
        <p:spPr bwMode="auto">
          <a:xfrm>
            <a:off x="17358208" y="34172610"/>
            <a:ext cx="13639800" cy="8463807"/>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a:spcBef>
                <a:spcPct val="20000"/>
              </a:spcBef>
              <a:buChar char="•"/>
              <a:defRPr sz="15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134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115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96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a:latin typeface="Georgia" panose="02040502050405020303" pitchFamily="18" charset="0"/>
              </a:rPr>
              <a:t>	</a:t>
            </a:r>
            <a:r>
              <a:rPr lang="en-US" altLang="en-US" sz="3400">
                <a:latin typeface="Georgia" panose="02040502050405020303" pitchFamily="18" charset="0"/>
              </a:rPr>
              <a:t>Lorem ipsum dolor sit amet, consectetuer adipiscing elit. In vitae odio. Integer sollicitudin mauris et enim. In pede. Suspendisse ac sapien luctus lorem pharetra auctor. Cras bibendum, purus in feugiat volutpat, justo sapien ullamcorper nibh, sit amet hendrerit dolor lorem vel lorem. Sed varius suscipit leo. Cras eleifend orci et nisl. Suspendisse tristique. Aenean neque. Morbi consectetuer. In tempus, ligula a faucibus ullamcorper, mauris nisi auctor magna, sed pretium dui justo at risus. Nam mi justo, euismod at, tincidunt et, tincidunt a, dolor. Fusce ut purus eu tortor posuere scelerisque. Morbi at dui quis purus aliquam sodales. Aenean nec erat ac arcu ornare porttitor. Sed leo. Cras sagittis, orci quis feugiat vestibulum, turpis enim hendrerit est, eget condimentum sapien lectus sed tortor. Vestibulum sed sapien. </a:t>
            </a:r>
          </a:p>
          <a:p>
            <a:pPr eaLnBrk="1" hangingPunct="1">
              <a:spcBef>
                <a:spcPct val="0"/>
              </a:spcBef>
              <a:buFontTx/>
              <a:buNone/>
            </a:pPr>
            <a:r>
              <a:rPr lang="en-US" altLang="en-US" sz="3400">
                <a:latin typeface="Georgia" panose="02040502050405020303" pitchFamily="18" charset="0"/>
              </a:rPr>
              <a:t>	Donec ac odio quis tellus tristique mollis. Morbi mauris leo, malesuada ut, imperdiet quis, cursus eget, dui. In hac habitasse platea dictumst</a:t>
            </a:r>
          </a:p>
        </p:txBody>
      </p:sp>
      <p:sp>
        <p:nvSpPr>
          <p:cNvPr id="20" name="Text Box 59"/>
          <p:cNvSpPr txBox="1">
            <a:spLocks noChangeArrowheads="1"/>
          </p:cNvSpPr>
          <p:nvPr/>
        </p:nvSpPr>
        <p:spPr bwMode="auto">
          <a:xfrm>
            <a:off x="16474440" y="21703488"/>
            <a:ext cx="6324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000" dirty="0">
                <a:solidFill>
                  <a:srgbClr val="5A276C"/>
                </a:solidFill>
              </a:rPr>
              <a:t>Figure 1: </a:t>
            </a:r>
            <a:r>
              <a:rPr lang="en-US" altLang="en-US" sz="3000" dirty="0" err="1">
                <a:solidFill>
                  <a:srgbClr val="5A276C"/>
                </a:solidFill>
              </a:rPr>
              <a:t>Vestibulum</a:t>
            </a:r>
            <a:r>
              <a:rPr lang="en-US" altLang="en-US" sz="3000" dirty="0">
                <a:solidFill>
                  <a:srgbClr val="5A276C"/>
                </a:solidFill>
              </a:rPr>
              <a:t> </a:t>
            </a:r>
            <a:r>
              <a:rPr lang="en-US" altLang="en-US" sz="3000" dirty="0" err="1">
                <a:solidFill>
                  <a:srgbClr val="5A276C"/>
                </a:solidFill>
              </a:rPr>
              <a:t>sed</a:t>
            </a:r>
            <a:r>
              <a:rPr lang="en-US" altLang="en-US" sz="3000" dirty="0">
                <a:solidFill>
                  <a:srgbClr val="5A276C"/>
                </a:solidFill>
              </a:rPr>
              <a:t> </a:t>
            </a:r>
            <a:r>
              <a:rPr lang="en-US" altLang="en-US" sz="3000" dirty="0" err="1">
                <a:solidFill>
                  <a:srgbClr val="5A276C"/>
                </a:solidFill>
              </a:rPr>
              <a:t>sapien</a:t>
            </a:r>
            <a:r>
              <a:rPr lang="en-US" altLang="en-US" sz="3000" dirty="0">
                <a:solidFill>
                  <a:srgbClr val="5A276C"/>
                </a:solidFill>
              </a:rPr>
              <a:t>. </a:t>
            </a:r>
          </a:p>
        </p:txBody>
      </p:sp>
      <p:sp>
        <p:nvSpPr>
          <p:cNvPr id="21" name="Text Box 60"/>
          <p:cNvSpPr txBox="1">
            <a:spLocks noChangeArrowheads="1"/>
          </p:cNvSpPr>
          <p:nvPr/>
        </p:nvSpPr>
        <p:spPr bwMode="auto">
          <a:xfrm>
            <a:off x="1219200" y="21426489"/>
            <a:ext cx="11734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000">
                <a:solidFill>
                  <a:srgbClr val="5A276C"/>
                </a:solidFill>
              </a:rPr>
              <a:t>Table 1: Fusce ut purus eu tortor posuere scelerisque.</a:t>
            </a:r>
          </a:p>
        </p:txBody>
      </p:sp>
      <p:sp>
        <p:nvSpPr>
          <p:cNvPr id="22" name="Text Box 68"/>
          <p:cNvSpPr txBox="1">
            <a:spLocks noChangeArrowheads="1"/>
          </p:cNvSpPr>
          <p:nvPr/>
        </p:nvSpPr>
        <p:spPr bwMode="auto">
          <a:xfrm>
            <a:off x="17373448" y="32685466"/>
            <a:ext cx="6324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3000">
                <a:solidFill>
                  <a:srgbClr val="5A276C"/>
                </a:solidFill>
              </a:rPr>
              <a:t>Figure 2: Vestibulum sed sapien. </a:t>
            </a:r>
          </a:p>
        </p:txBody>
      </p:sp>
      <p:pic>
        <p:nvPicPr>
          <p:cNvPr id="24"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6681981" y="955095"/>
            <a:ext cx="378603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itle 30"/>
          <p:cNvSpPr>
            <a:spLocks noGrp="1"/>
          </p:cNvSpPr>
          <p:nvPr>
            <p:ph type="title"/>
          </p:nvPr>
        </p:nvSpPr>
        <p:spPr>
          <a:xfrm>
            <a:off x="16210280" y="22974007"/>
            <a:ext cx="15031720" cy="8483603"/>
          </a:xfrm>
        </p:spPr>
        <p:txBody>
          <a:bodyPr/>
          <a:lstStyle/>
          <a:p>
            <a:endParaRPr lang="en-US"/>
          </a:p>
        </p:txBody>
      </p:sp>
      <p:sp>
        <p:nvSpPr>
          <p:cNvPr id="32" name="Content Placeholder 31"/>
          <p:cNvSpPr>
            <a:spLocks noGrp="1"/>
          </p:cNvSpPr>
          <p:nvPr>
            <p:ph sz="half" idx="1"/>
          </p:nvPr>
        </p:nvSpPr>
        <p:spPr>
          <a:xfrm>
            <a:off x="990600" y="11684001"/>
            <a:ext cx="14177682" cy="9428126"/>
          </a:xfrm>
        </p:spPr>
        <p:txBody>
          <a:bodyPr/>
          <a:lstStyle/>
          <a:p>
            <a:endParaRPr lang="en-US" dirty="0"/>
          </a:p>
        </p:txBody>
      </p:sp>
      <p:sp>
        <p:nvSpPr>
          <p:cNvPr id="33" name="Content Placeholder 32"/>
          <p:cNvSpPr>
            <a:spLocks noGrp="1"/>
          </p:cNvSpPr>
          <p:nvPr>
            <p:ph sz="half" idx="2"/>
          </p:nvPr>
        </p:nvSpPr>
        <p:spPr>
          <a:xfrm>
            <a:off x="16664940" y="11684000"/>
            <a:ext cx="13990320" cy="9428127"/>
          </a:xfrm>
        </p:spPr>
        <p:txBody>
          <a:bodyPr/>
          <a:lstStyle/>
          <a:p>
            <a:endParaRPr lang="en-US"/>
          </a:p>
        </p:txBody>
      </p:sp>
    </p:spTree>
    <p:extLst>
      <p:ext uri="{BB962C8B-B14F-4D97-AF65-F5344CB8AC3E}">
        <p14:creationId xmlns:p14="http://schemas.microsoft.com/office/powerpoint/2010/main" val="13712522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37</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Calibri</vt:lpstr>
      <vt:lpstr>Calibri Light</vt:lpstr>
      <vt:lpstr>Georgia</vt:lpstr>
      <vt:lpstr>Office Theme</vt:lpstr>
      <vt:lpstr>PowerPoint Presentation</vt:lpstr>
    </vt:vector>
  </TitlesOfParts>
  <Company>Hobart and William Smith Colleges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 Jennifer</dc:creator>
  <cp:lastModifiedBy>Webb, Jennifer</cp:lastModifiedBy>
  <cp:revision>2</cp:revision>
  <dcterms:created xsi:type="dcterms:W3CDTF">2018-10-30T15:37:24Z</dcterms:created>
  <dcterms:modified xsi:type="dcterms:W3CDTF">2019-02-01T14:45:34Z</dcterms:modified>
</cp:coreProperties>
</file>