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>
        <p:scale>
          <a:sx n="21" d="100"/>
          <a:sy n="21" d="100"/>
        </p:scale>
        <p:origin x="172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B67CC-2020-4AEF-8003-5137BAF19134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F2BBE-270C-4B33-9DD8-C456B397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8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9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8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9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6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9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8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1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8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1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4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5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838200" y="783132"/>
            <a:ext cx="30896859" cy="1957987"/>
          </a:xfrm>
          <a:prstGeom prst="rect">
            <a:avLst/>
          </a:prstGeom>
          <a:solidFill>
            <a:srgbClr val="F3F3F3"/>
          </a:solidFill>
          <a:ln w="25400" algn="ctr">
            <a:solidFill>
              <a:srgbClr val="D9D9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199" y="3249704"/>
            <a:ext cx="30713081" cy="190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822960" indent="-822960" algn="l" defTabSz="3291840" rtl="0" eaLnBrk="1" latinLnBrk="0" hangingPunct="1">
              <a:lnSpc>
                <a:spcPct val="90000"/>
              </a:lnSpc>
              <a:spcBef>
                <a:spcPts val="36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8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664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5500" dirty="0"/>
              <a:t>Name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5500" dirty="0">
                <a:solidFill>
                  <a:srgbClr val="888888"/>
                </a:solidFill>
              </a:rPr>
              <a:t>Hobart and William Smith Colleges</a:t>
            </a:r>
          </a:p>
        </p:txBody>
      </p:sp>
      <p:pic>
        <p:nvPicPr>
          <p:cNvPr id="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81981" y="955095"/>
            <a:ext cx="37860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838200" y="5721404"/>
            <a:ext cx="30896859" cy="1489076"/>
          </a:xfrm>
          <a:prstGeom prst="rect">
            <a:avLst/>
          </a:prstGeom>
          <a:solidFill>
            <a:srgbClr val="F3F3F3"/>
          </a:solidFill>
          <a:ln w="25400" algn="ctr">
            <a:solidFill>
              <a:srgbClr val="D9D9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838201" y="5803954"/>
            <a:ext cx="30896858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Section Title / Heading</a:t>
            </a:r>
            <a:endParaRPr kumimoji="0" lang="en-US" altLang="en-US" sz="72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Arc 10"/>
          <p:cNvSpPr>
            <a:spLocks/>
          </p:cNvSpPr>
          <p:nvPr/>
        </p:nvSpPr>
        <p:spPr bwMode="auto">
          <a:xfrm flipV="1">
            <a:off x="891985" y="17894489"/>
            <a:ext cx="30896859" cy="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0795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1121774" y="846687"/>
            <a:ext cx="24801466" cy="193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TITLE OF</a:t>
            </a:r>
            <a:r>
              <a:rPr kumimoji="0" lang="en-US" altLang="en-US" sz="115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POSTER</a:t>
            </a:r>
            <a:endParaRPr kumimoji="0" lang="en-US" altLang="en-US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838199" y="18041941"/>
            <a:ext cx="30896859" cy="1489076"/>
          </a:xfrm>
          <a:prstGeom prst="rect">
            <a:avLst/>
          </a:prstGeom>
          <a:solidFill>
            <a:srgbClr val="F3F3F3"/>
          </a:solidFill>
          <a:ln w="25400" algn="ctr">
            <a:solidFill>
              <a:srgbClr val="D9D9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838200" y="18124491"/>
            <a:ext cx="30896858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Section Title / Heading</a:t>
            </a:r>
            <a:endParaRPr kumimoji="0" lang="en-US" altLang="en-US" sz="72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838198" y="31535695"/>
            <a:ext cx="30896859" cy="1489076"/>
          </a:xfrm>
          <a:prstGeom prst="rect">
            <a:avLst/>
          </a:prstGeom>
          <a:solidFill>
            <a:srgbClr val="F3F3F3"/>
          </a:solidFill>
          <a:ln w="25400" algn="ctr">
            <a:solidFill>
              <a:srgbClr val="D9D9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838199" y="31618245"/>
            <a:ext cx="30896858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Section Title / Heading</a:t>
            </a:r>
            <a:endParaRPr kumimoji="0" lang="en-US" altLang="en-US" sz="72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Arc 10"/>
          <p:cNvSpPr>
            <a:spLocks/>
          </p:cNvSpPr>
          <p:nvPr/>
        </p:nvSpPr>
        <p:spPr bwMode="auto">
          <a:xfrm flipV="1">
            <a:off x="1127875" y="31374331"/>
            <a:ext cx="30896859" cy="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0795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127875" y="34021775"/>
            <a:ext cx="16622244" cy="8552329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19955435" y="8250418"/>
            <a:ext cx="11286565" cy="8217586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In </a:t>
            </a:r>
            <a:r>
              <a:rPr lang="en-US" altLang="en-US" sz="4400" dirty="0" err="1">
                <a:latin typeface="+mn-lt"/>
              </a:rPr>
              <a:t>pede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ac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luctus</a:t>
            </a:r>
            <a:r>
              <a:rPr lang="en-US" altLang="en-US" sz="4400" dirty="0">
                <a:latin typeface="+mn-lt"/>
              </a:rPr>
              <a:t> lorem pharetra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bibendum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purus</a:t>
            </a:r>
            <a:r>
              <a:rPr lang="en-US" altLang="en-US" sz="4400" dirty="0">
                <a:latin typeface="+mn-lt"/>
              </a:rPr>
              <a:t> in </a:t>
            </a:r>
            <a:r>
              <a:rPr lang="en-US" altLang="en-US" sz="4400" dirty="0" err="1">
                <a:latin typeface="+mn-lt"/>
              </a:rPr>
              <a:t>feugiat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volutpat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nibh</a:t>
            </a:r>
            <a:r>
              <a:rPr lang="en-US" altLang="en-US" sz="4400" dirty="0">
                <a:latin typeface="+mn-lt"/>
              </a:rPr>
              <a:t>,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hendrerit</a:t>
            </a:r>
            <a:r>
              <a:rPr lang="en-US" altLang="en-US" sz="4400" dirty="0">
                <a:latin typeface="+mn-lt"/>
              </a:rPr>
              <a:t> dolor lorem </a:t>
            </a:r>
            <a:r>
              <a:rPr lang="en-US" altLang="en-US" sz="4400" dirty="0" err="1">
                <a:latin typeface="+mn-lt"/>
              </a:rPr>
              <a:t>vel</a:t>
            </a:r>
            <a:r>
              <a:rPr lang="en-US" altLang="en-US" sz="4400" dirty="0">
                <a:latin typeface="+mn-lt"/>
              </a:rPr>
              <a:t> lorem.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varius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suscipit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leo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eleifend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orci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nisl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tristique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Aenean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neque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Morbi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. In tempus, ligula a </a:t>
            </a:r>
            <a:r>
              <a:rPr lang="en-US" altLang="en-US" sz="4400" dirty="0" err="1">
                <a:latin typeface="+mn-lt"/>
              </a:rPr>
              <a:t>faucibus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nisi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 magna,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pretium</a:t>
            </a:r>
            <a:r>
              <a:rPr lang="en-US" altLang="en-US" sz="4400" dirty="0">
                <a:latin typeface="+mn-lt"/>
              </a:rPr>
              <a:t> dui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at </a:t>
            </a:r>
            <a:r>
              <a:rPr lang="en-US" altLang="en-US" sz="4400" dirty="0" err="1">
                <a:latin typeface="+mn-lt"/>
              </a:rPr>
              <a:t>risus</a:t>
            </a:r>
            <a:r>
              <a:rPr lang="en-US" altLang="en-US" sz="4400" dirty="0">
                <a:latin typeface="+mn-lt"/>
              </a:rPr>
              <a:t>. Nam mi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euismod</a:t>
            </a:r>
            <a:r>
              <a:rPr lang="en-US" altLang="en-US" sz="4400" dirty="0">
                <a:latin typeface="+mn-lt"/>
              </a:rPr>
              <a:t> at,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et,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a, dolor</a:t>
            </a:r>
            <a:r>
              <a:rPr lang="en-US" altLang="en-US" sz="44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24097128" y="20528021"/>
            <a:ext cx="7454153" cy="2800718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19652874" y="34137306"/>
            <a:ext cx="11286565" cy="8217586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In </a:t>
            </a:r>
            <a:r>
              <a:rPr lang="en-US" altLang="en-US" sz="4400" dirty="0" err="1">
                <a:latin typeface="+mn-lt"/>
              </a:rPr>
              <a:t>pede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ac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luctus</a:t>
            </a:r>
            <a:r>
              <a:rPr lang="en-US" altLang="en-US" sz="4400" dirty="0">
                <a:latin typeface="+mn-lt"/>
              </a:rPr>
              <a:t> lorem pharetra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bibendum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purus</a:t>
            </a:r>
            <a:r>
              <a:rPr lang="en-US" altLang="en-US" sz="4400" dirty="0">
                <a:latin typeface="+mn-lt"/>
              </a:rPr>
              <a:t> in </a:t>
            </a:r>
            <a:r>
              <a:rPr lang="en-US" altLang="en-US" sz="4400" dirty="0" err="1">
                <a:latin typeface="+mn-lt"/>
              </a:rPr>
              <a:t>feugiat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volutpat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nibh</a:t>
            </a:r>
            <a:r>
              <a:rPr lang="en-US" altLang="en-US" sz="4400" dirty="0">
                <a:latin typeface="+mn-lt"/>
              </a:rPr>
              <a:t>,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hendrerit</a:t>
            </a:r>
            <a:r>
              <a:rPr lang="en-US" altLang="en-US" sz="4400" dirty="0">
                <a:latin typeface="+mn-lt"/>
              </a:rPr>
              <a:t> dolor lorem </a:t>
            </a:r>
            <a:r>
              <a:rPr lang="en-US" altLang="en-US" sz="4400" dirty="0" err="1">
                <a:latin typeface="+mn-lt"/>
              </a:rPr>
              <a:t>vel</a:t>
            </a:r>
            <a:r>
              <a:rPr lang="en-US" altLang="en-US" sz="4400" dirty="0">
                <a:latin typeface="+mn-lt"/>
              </a:rPr>
              <a:t> lorem.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varius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suscipit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leo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eleifend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orci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nisl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tristique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Aenean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neque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Morbi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. In tempus, ligula a </a:t>
            </a:r>
            <a:r>
              <a:rPr lang="en-US" altLang="en-US" sz="4400" dirty="0" err="1">
                <a:latin typeface="+mn-lt"/>
              </a:rPr>
              <a:t>faucibus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nisi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 magna,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pretium</a:t>
            </a:r>
            <a:r>
              <a:rPr lang="en-US" altLang="en-US" sz="4400" dirty="0">
                <a:latin typeface="+mn-lt"/>
              </a:rPr>
              <a:t> dui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at </a:t>
            </a:r>
            <a:r>
              <a:rPr lang="en-US" altLang="en-US" sz="4400" dirty="0" err="1">
                <a:latin typeface="+mn-lt"/>
              </a:rPr>
              <a:t>risus</a:t>
            </a:r>
            <a:r>
              <a:rPr lang="en-US" altLang="en-US" sz="4400" dirty="0">
                <a:latin typeface="+mn-lt"/>
              </a:rPr>
              <a:t>. Nam mi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euismod</a:t>
            </a:r>
            <a:r>
              <a:rPr lang="en-US" altLang="en-US" sz="4400" dirty="0">
                <a:latin typeface="+mn-lt"/>
              </a:rPr>
              <a:t> at,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et,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a, dolor	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127875" y="8015385"/>
            <a:ext cx="16622244" cy="85523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127875" y="21101824"/>
            <a:ext cx="15158752" cy="8552329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21219458" y="28591294"/>
            <a:ext cx="9679641" cy="2123610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19276358" y="19866741"/>
            <a:ext cx="3886200" cy="38862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loud 50"/>
          <p:cNvSpPr/>
          <p:nvPr/>
        </p:nvSpPr>
        <p:spPr>
          <a:xfrm>
            <a:off x="22707600" y="24793572"/>
            <a:ext cx="6400800" cy="3566859"/>
          </a:xfrm>
          <a:prstGeom prst="cloud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5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WS">
      <a:dk1>
        <a:sysClr val="windowText" lastClr="000000"/>
      </a:dk1>
      <a:lt1>
        <a:sysClr val="window" lastClr="FFFFFF"/>
      </a:lt1>
      <a:dk2>
        <a:srgbClr val="6C6C6C"/>
      </a:dk2>
      <a:lt2>
        <a:srgbClr val="E7E5E4"/>
      </a:lt2>
      <a:accent1>
        <a:srgbClr val="4F107A"/>
      </a:accent1>
      <a:accent2>
        <a:srgbClr val="00693E"/>
      </a:accent2>
      <a:accent3>
        <a:srgbClr val="FF6418"/>
      </a:accent3>
      <a:accent4>
        <a:srgbClr val="AAAAAA"/>
      </a:accent4>
      <a:accent5>
        <a:srgbClr val="76881D"/>
      </a:accent5>
      <a:accent6>
        <a:srgbClr val="003B5C"/>
      </a:accent6>
      <a:hlink>
        <a:srgbClr val="00859B"/>
      </a:hlink>
      <a:folHlink>
        <a:srgbClr val="A8AD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273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PowerPoint Presentation</vt:lpstr>
    </vt:vector>
  </TitlesOfParts>
  <Company>Hobart and William Smith Colleges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Webb, Jennifer</dc:creator>
  <cp:lastModifiedBy>Webb, Jennifer</cp:lastModifiedBy>
  <cp:revision>5</cp:revision>
  <dcterms:created xsi:type="dcterms:W3CDTF">2018-10-30T15:37:24Z</dcterms:created>
  <dcterms:modified xsi:type="dcterms:W3CDTF">2019-02-01T14:46:13Z</dcterms:modified>
</cp:coreProperties>
</file>